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87" r:id="rId3"/>
    <p:sldId id="289" r:id="rId4"/>
    <p:sldId id="271" r:id="rId5"/>
    <p:sldId id="279" r:id="rId6"/>
    <p:sldId id="29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040"/>
    <p:restoredTop sz="94623"/>
  </p:normalViewPr>
  <p:slideViewPr>
    <p:cSldViewPr snapToGrid="0">
      <p:cViewPr varScale="1">
        <p:scale>
          <a:sx n="52" d="100"/>
          <a:sy n="52" d="100"/>
        </p:scale>
        <p:origin x="200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C9F724-A9F9-B245-912B-7DF81A8B0338}" type="datetimeFigureOut">
              <a:rPr lang="en-US" smtClean="0"/>
              <a:t>8/5/26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744F22-DFCD-FD49-8478-849B15C269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254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54A52A-4A2D-22D9-F678-0C907D77E1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DDC804-CF0B-40B5-2F8D-71754ACCCA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36593E-1E9E-B251-985F-2A0978699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4535D-3C87-EA45-B217-BB407BFEFB38}" type="datetimeFigureOut">
              <a:rPr lang="en-US" smtClean="0"/>
              <a:t>8/5/26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D3DFF3-DC3A-80F9-6158-6728F9BD2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080EF4-03C7-6F08-48CC-6DCA6A6BF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D8D69-F821-634F-8223-C98CB4B05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256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3F1178-D89A-9347-7B1A-49662A2C2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3E4ED0-57C4-E659-E710-B1D4583E0B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31330A-0302-BD82-CF48-6EB470DB1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4535D-3C87-EA45-B217-BB407BFEFB38}" type="datetimeFigureOut">
              <a:rPr lang="en-US" smtClean="0"/>
              <a:t>8/5/26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E892BE-E4C0-0676-305A-40591B2316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018167-32A2-21AA-F618-F38988147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D8D69-F821-634F-8223-C98CB4B05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724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3343AD4-3BA1-80E3-24CB-B59D39E655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9179E3-2E81-868A-E4F9-3EB3765CBD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05FC7B-8573-7203-8080-4C8F053DF6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4535D-3C87-EA45-B217-BB407BFEFB38}" type="datetimeFigureOut">
              <a:rPr lang="en-US" smtClean="0"/>
              <a:t>8/5/26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142D72-42E0-E935-F981-7D7C75E88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15AD1F-695D-5068-A72D-CD5ED1C1F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D8D69-F821-634F-8223-C98CB4B05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810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401484-BB53-A248-6BC7-54E837A03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C31469-3222-E0DE-0F18-BBBCF99A14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0C491E-A93C-69DF-8FA2-7B09DDCDD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4535D-3C87-EA45-B217-BB407BFEFB38}" type="datetimeFigureOut">
              <a:rPr lang="en-US" smtClean="0"/>
              <a:t>8/5/26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57CC73-BF0B-AD8C-B274-2A060A59E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700F6C-3122-BBEB-5202-944A281C1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D8D69-F821-634F-8223-C98CB4B05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959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FCE17-0D6B-7517-C42F-7569A0AEB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D22B74-0A98-C567-72CE-221A9F1C55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41354A-5D44-4413-645E-0AFB4B3DAA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4535D-3C87-EA45-B217-BB407BFEFB38}" type="datetimeFigureOut">
              <a:rPr lang="en-US" smtClean="0"/>
              <a:t>8/5/26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6CC540-F225-CFB5-8141-799A59BFE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D05FE1-6DE1-FA8A-6621-F5259D57A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D8D69-F821-634F-8223-C98CB4B05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032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275FB-DCF7-E421-E1AF-1A33B06EE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1306F7-A969-892D-172A-3580B4EB50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F656DE-65A8-AC6F-A270-66D75E9723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FD6B6D-ABD3-E98C-EB1B-1B856529D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4535D-3C87-EA45-B217-BB407BFEFB38}" type="datetimeFigureOut">
              <a:rPr lang="en-US" smtClean="0"/>
              <a:t>8/5/26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CC449B-8553-F7AE-E904-F95085745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89E80C-5D79-7A94-A384-C7DEB12A0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D8D69-F821-634F-8223-C98CB4B05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72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9D404-1CC4-0861-3E77-77F94AD5C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4ADEA0-ECBD-3E5F-D7B9-9128744700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6EFEC4-BABE-7F4E-941F-08322823BD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C20B86-C5FA-69D5-08BD-1E06FC633C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94ACBC9-9353-E7A1-E3EB-14394F1B81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38EF0D2-5F2E-CC03-15E8-9CA746BD5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4535D-3C87-EA45-B217-BB407BFEFB38}" type="datetimeFigureOut">
              <a:rPr lang="en-US" smtClean="0"/>
              <a:t>8/5/26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0459221-7DE1-C5D7-2539-B50831B72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8FBEB05-4D21-9A7A-FD23-16EBE010D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D8D69-F821-634F-8223-C98CB4B05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904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1F131-C3AA-5426-31B6-8F0493C0D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190A67-002B-076D-FF7E-A6B7FE8B6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4535D-3C87-EA45-B217-BB407BFEFB38}" type="datetimeFigureOut">
              <a:rPr lang="en-US" smtClean="0"/>
              <a:t>8/5/26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FB9854-27AA-EC13-D2C7-4F30E2592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911D61-60C5-55BD-C214-F9E038D5B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D8D69-F821-634F-8223-C98CB4B05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979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087F235-F5E9-3532-2534-9DC160C067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4535D-3C87-EA45-B217-BB407BFEFB38}" type="datetimeFigureOut">
              <a:rPr lang="en-US" smtClean="0"/>
              <a:t>8/5/26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1C71A4-01D3-C222-492F-E6D85F1388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0F5915-29F8-4B0A-1566-D97FF5A9D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D8D69-F821-634F-8223-C98CB4B05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676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F8DC8-28BD-B6AA-6F8D-757FD103E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B7200-E7D3-F0B1-1A45-B7634C5975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6290F9-07C9-39FC-6754-FFA54C760B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DD9E25-20E3-44F5-73D7-7CC48630C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4535D-3C87-EA45-B217-BB407BFEFB38}" type="datetimeFigureOut">
              <a:rPr lang="en-US" smtClean="0"/>
              <a:t>8/5/26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A767D1-1F74-44A9-8299-A34A569D9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5B8EFB-04AB-EB06-E63A-DD18689E9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D8D69-F821-634F-8223-C98CB4B05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752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2F2038-D4A6-8CCD-A5D0-022C75EAF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03FFDE9-D65F-27B0-71A2-BF3B9625CB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4802FE-ADB1-BA40-7BE2-D6D68DC9AE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3178DE-4B75-3DAB-3B70-EDC092499C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4535D-3C87-EA45-B217-BB407BFEFB38}" type="datetimeFigureOut">
              <a:rPr lang="en-US" smtClean="0"/>
              <a:t>8/5/26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57340A-E937-84B7-ABA7-A8B3D351B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8E6352-74B0-8E84-7253-FD4C6844B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D8D69-F821-634F-8223-C98CB4B05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80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7D995A0-9CD3-5D99-E901-CF7E0C041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799B26-D398-EE0A-C610-D18647FCAF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1DE032-3FCA-3751-C16F-3CBDF8BCA5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04535D-3C87-EA45-B217-BB407BFEFB38}" type="datetimeFigureOut">
              <a:rPr lang="en-US" smtClean="0"/>
              <a:t>8/5/26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DDEE96-E89A-F327-ACFE-6D0A0A17E3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69EB2A-B0BC-6092-F3AC-920EA5C8A3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ED8D69-F821-634F-8223-C98CB4B05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590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https://www.ms217.org/pics/header_logo.png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https://www.ms217.org/pics/header_logo.png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https://theemersonschool.com/wp-content/uploads/2014/09/emerson-logo1.pn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https://www.halsey157.org/pics/school_logo.png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8558366-111F-2582-BABB-D114CBE5694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6750" y="659606"/>
            <a:ext cx="3238500" cy="8509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A7EF2C1-C73D-DB79-9BF8-BE853255DE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30803"/>
            <a:ext cx="9144000" cy="2387600"/>
          </a:xfrm>
        </p:spPr>
        <p:txBody>
          <a:bodyPr/>
          <a:lstStyle/>
          <a:p>
            <a:r>
              <a:rPr lang="en-US" dirty="0"/>
              <a:t>Olessia Bauer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9819D2-F7C6-79A6-BD92-028176EA7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49630"/>
            <a:ext cx="9144000" cy="1655762"/>
          </a:xfrm>
        </p:spPr>
        <p:txBody>
          <a:bodyPr/>
          <a:lstStyle/>
          <a:p>
            <a:r>
              <a:rPr lang="en-US" dirty="0"/>
              <a:t>July 2, 2026</a:t>
            </a:r>
          </a:p>
        </p:txBody>
      </p:sp>
    </p:spTree>
    <p:extLst>
      <p:ext uri="{BB962C8B-B14F-4D97-AF65-F5344CB8AC3E}">
        <p14:creationId xmlns:p14="http://schemas.microsoft.com/office/powerpoint/2010/main" val="15133244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5C7A91-948A-57B8-8B40-FD110E2A0A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FD9A70-52D0-CB22-06A4-75C261799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800" y="500062"/>
            <a:ext cx="10515600" cy="1325563"/>
          </a:xfrm>
        </p:spPr>
        <p:txBody>
          <a:bodyPr/>
          <a:lstStyle/>
          <a:p>
            <a:r>
              <a:rPr lang="en-US" dirty="0"/>
              <a:t>  	       			   </a:t>
            </a:r>
            <a:r>
              <a:rPr lang="en-US" b="1" dirty="0"/>
              <a:t>M.S. 217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F41DCB-FCB5-1DD3-4B32-2D3B3E7599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b="1" dirty="0"/>
              <a:t>		   An Annex will be built!!!</a:t>
            </a:r>
          </a:p>
          <a:p>
            <a:endParaRPr lang="en-US" sz="3200" dirty="0"/>
          </a:p>
          <a:p>
            <a:pPr marL="0" indent="0">
              <a:buNone/>
            </a:pPr>
            <a:endParaRPr lang="en-US" sz="3200" dirty="0"/>
          </a:p>
        </p:txBody>
      </p:sp>
      <p:pic>
        <p:nvPicPr>
          <p:cNvPr id="4" name="Picture 3" descr="Robert A. Van Wyck M.S. 217Q">
            <a:extLst>
              <a:ext uri="{FF2B5EF4-FFF2-40B4-BE49-F238E27FC236}">
                <a16:creationId xmlns:a16="http://schemas.microsoft.com/office/drawing/2014/main" id="{8B0FF40A-6CDC-BEAB-D314-E1804A57B0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1303" y="287562"/>
            <a:ext cx="1313793" cy="1313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517D9F9-C910-A2FD-222C-7AB5B7CCF46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48497" y="365125"/>
            <a:ext cx="1705302" cy="44806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D103F39-4884-39AB-500B-88BC6D137D3C}"/>
              </a:ext>
            </a:extLst>
          </p:cNvPr>
          <p:cNvSpPr txBox="1"/>
          <p:nvPr/>
        </p:nvSpPr>
        <p:spPr>
          <a:xfrm>
            <a:off x="8745971" y="759793"/>
            <a:ext cx="3211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Olessia.bauer.cec28@gmail.com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76FF8A-D284-FA78-CBB2-44258EC620F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5982" y="2846037"/>
            <a:ext cx="4732472" cy="3549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701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1CF5A4-347B-7693-DA0E-61C3C72748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E4697F-3DA3-598A-9119-EAC14C0AE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395" y="681037"/>
            <a:ext cx="10515600" cy="1325563"/>
          </a:xfrm>
        </p:spPr>
        <p:txBody>
          <a:bodyPr/>
          <a:lstStyle/>
          <a:p>
            <a:r>
              <a:rPr lang="en-US" dirty="0"/>
              <a:t>  	Summer Rising at M.S 217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4BE508-5DFE-42BD-6235-88D5911839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endParaRPr lang="en-US" sz="3200" dirty="0"/>
          </a:p>
          <a:p>
            <a:pPr marL="0" indent="0">
              <a:buNone/>
            </a:pPr>
            <a:endParaRPr lang="en-US" sz="3200" dirty="0"/>
          </a:p>
          <a:p>
            <a:endParaRPr lang="en-US" sz="3200" dirty="0"/>
          </a:p>
          <a:p>
            <a:pPr marL="0" indent="0">
              <a:buNone/>
            </a:pPr>
            <a:endParaRPr lang="en-US" sz="3200" dirty="0"/>
          </a:p>
        </p:txBody>
      </p:sp>
      <p:pic>
        <p:nvPicPr>
          <p:cNvPr id="4" name="Picture 3" descr="Robert A. Van Wyck M.S. 217Q">
            <a:extLst>
              <a:ext uri="{FF2B5EF4-FFF2-40B4-BE49-F238E27FC236}">
                <a16:creationId xmlns:a16="http://schemas.microsoft.com/office/drawing/2014/main" id="{E4F9AF30-F0C2-A685-66B4-903B938E1A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1303" y="287562"/>
            <a:ext cx="1313793" cy="1313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F698571-1CA6-6223-0ACC-E02A2AB39BA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48497" y="365125"/>
            <a:ext cx="1705302" cy="44806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9F30D11-384F-D141-0635-100991F07937}"/>
              </a:ext>
            </a:extLst>
          </p:cNvPr>
          <p:cNvSpPr txBox="1"/>
          <p:nvPr/>
        </p:nvSpPr>
        <p:spPr>
          <a:xfrm>
            <a:off x="8745971" y="759793"/>
            <a:ext cx="3211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Olessia.bauer.cec28@gmail.com</a:t>
            </a:r>
          </a:p>
        </p:txBody>
      </p:sp>
      <p:pic>
        <p:nvPicPr>
          <p:cNvPr id="6" name="Picture 5" descr="IMG_2762.jpeg">
            <a:extLst>
              <a:ext uri="{FF2B5EF4-FFF2-40B4-BE49-F238E27FC236}">
                <a16:creationId xmlns:a16="http://schemas.microsoft.com/office/drawing/2014/main" id="{95D27F8D-EA90-73DF-228C-05C5468AC6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8227" y="1694031"/>
            <a:ext cx="5782963" cy="4337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500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4E7C1F-1877-91DB-BDF5-79F3AD3BA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994052-C0E8-2329-06DC-68CEAC4D4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683" y="365124"/>
            <a:ext cx="6287813" cy="1325563"/>
          </a:xfrm>
        </p:spPr>
        <p:txBody>
          <a:bodyPr/>
          <a:lstStyle/>
          <a:p>
            <a:br>
              <a:rPr lang="en-US" b="1" dirty="0"/>
            </a:b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69255E-A544-487C-52CB-2347452EF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462" y="1690687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>
                <a:solidFill>
                  <a:srgbClr val="00B0F0"/>
                </a:solidFill>
              </a:rPr>
              <a:t>No updates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7DBDD2-78D6-A791-58E7-89138BCC197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48497" y="365125"/>
            <a:ext cx="1705302" cy="448060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B66528E0-6C97-62E1-8BA6-3D43290BDB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365125"/>
            <a:ext cx="2366774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49" name="Picture 2" descr="Logo">
            <a:extLst>
              <a:ext uri="{FF2B5EF4-FFF2-40B4-BE49-F238E27FC236}">
                <a16:creationId xmlns:a16="http://schemas.microsoft.com/office/drawing/2014/main" id="{20B7F97B-0267-D0DB-61B3-BFD748D3FE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201" y="365126"/>
            <a:ext cx="1996966" cy="986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FD4A0D0-88BB-5C3C-B414-35EE0C08D7E7}"/>
              </a:ext>
            </a:extLst>
          </p:cNvPr>
          <p:cNvSpPr txBox="1"/>
          <p:nvPr/>
        </p:nvSpPr>
        <p:spPr>
          <a:xfrm>
            <a:off x="8778843" y="753645"/>
            <a:ext cx="3211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Olessia.bauer.cec28</a:t>
            </a:r>
            <a:r>
              <a:rPr lang="en-US"/>
              <a:t>@gmail.</a:t>
            </a:r>
            <a:r>
              <a:rPr lang="en-US" dirty="0"/>
              <a:t>com</a:t>
            </a:r>
          </a:p>
        </p:txBody>
      </p:sp>
    </p:spTree>
    <p:extLst>
      <p:ext uri="{BB962C8B-B14F-4D97-AF65-F5344CB8AC3E}">
        <p14:creationId xmlns:p14="http://schemas.microsoft.com/office/powerpoint/2010/main" val="4054158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022DB3-6CA7-A52F-EFCC-8BB7FB6957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9D8C91-8271-F166-5AC6-2F79A7A91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9572" y="150403"/>
            <a:ext cx="6819922" cy="1325563"/>
          </a:xfrm>
        </p:spPr>
        <p:txBody>
          <a:bodyPr/>
          <a:lstStyle/>
          <a:p>
            <a:r>
              <a:rPr lang="en-US" b="1" dirty="0"/>
              <a:t>      J.H.S 157 (last update)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596C1A-FFD4-DB1E-F471-9F0EC2B89BA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48497" y="365125"/>
            <a:ext cx="1705302" cy="448060"/>
          </a:xfrm>
          <a:prstGeom prst="rect">
            <a:avLst/>
          </a:prstGeom>
        </p:spPr>
      </p:pic>
      <p:sp>
        <p:nvSpPr>
          <p:cNvPr id="6" name="Rectangle 8">
            <a:extLst>
              <a:ext uri="{FF2B5EF4-FFF2-40B4-BE49-F238E27FC236}">
                <a16:creationId xmlns:a16="http://schemas.microsoft.com/office/drawing/2014/main" id="{1759ADBB-1DFA-4966-1EF2-A8ADFA1E9D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8971" y="-390551"/>
            <a:ext cx="4021127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31" name="Picture 1">
            <a:extLst>
              <a:ext uri="{FF2B5EF4-FFF2-40B4-BE49-F238E27FC236}">
                <a16:creationId xmlns:a16="http://schemas.microsoft.com/office/drawing/2014/main" id="{7AA19398-3700-7D7F-F2FB-31890C9F8E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r:link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572" y="41275"/>
            <a:ext cx="2136224" cy="213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F9F9AA9-BEA9-9008-EEA6-CE62AE4549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5299" y="1971201"/>
            <a:ext cx="9588500" cy="4300715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endParaRPr lang="en-US" b="1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5565468-A85E-C500-4164-F3743C9A9F89}"/>
              </a:ext>
            </a:extLst>
          </p:cNvPr>
          <p:cNvSpPr txBox="1"/>
          <p:nvPr/>
        </p:nvSpPr>
        <p:spPr>
          <a:xfrm>
            <a:off x="8723832" y="765407"/>
            <a:ext cx="3322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Olessia.bauer.cec28@gmail.com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7A478B-EB2C-D646-3EAF-0F2434535331}"/>
              </a:ext>
            </a:extLst>
          </p:cNvPr>
          <p:cNvSpPr txBox="1"/>
          <p:nvPr/>
        </p:nvSpPr>
        <p:spPr>
          <a:xfrm>
            <a:off x="2169444" y="2464511"/>
            <a:ext cx="958849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A/C window units are installed in the auditorium</a:t>
            </a:r>
          </a:p>
          <a:p>
            <a:endParaRPr lang="en-US" sz="2400" dirty="0"/>
          </a:p>
          <a:p>
            <a:r>
              <a:rPr lang="en-US" sz="2400" dirty="0"/>
              <a:t>Construction is ongoing of 3 classrooms</a:t>
            </a:r>
          </a:p>
          <a:p>
            <a:endParaRPr lang="en-US" sz="2400" dirty="0"/>
          </a:p>
          <a:p>
            <a:r>
              <a:rPr lang="en-US" sz="2400" dirty="0"/>
              <a:t>Orientation for incoming 6</a:t>
            </a:r>
            <a:r>
              <a:rPr lang="en-US" sz="2400" baseline="30000" dirty="0"/>
              <a:t>th</a:t>
            </a:r>
            <a:r>
              <a:rPr lang="en-US" sz="2400" dirty="0"/>
              <a:t> graders is scheduled on August 7</a:t>
            </a:r>
            <a:r>
              <a:rPr lang="en-US" sz="2400" baseline="30000" dirty="0"/>
              <a:t>th</a:t>
            </a:r>
            <a:r>
              <a:rPr lang="en-US" sz="2400" dirty="0"/>
              <a:t> over Zoom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2226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B6648A-D01B-FF94-14A9-412340E17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liaison schools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AF7E98-460A-F6F0-43E7-0C7FABC480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P.S. 182</a:t>
            </a:r>
          </a:p>
          <a:p>
            <a:r>
              <a:rPr lang="en-US" dirty="0"/>
              <a:t>P.S. 139</a:t>
            </a:r>
          </a:p>
          <a:p>
            <a:r>
              <a:rPr lang="en-US" dirty="0"/>
              <a:t>Q167 (MELS) –visit scheduled on 9/16/2026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BF6A6F-91FD-5FBC-E47B-F1A106BF2F0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48497" y="365125"/>
            <a:ext cx="1705302" cy="448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703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6236</TotalTime>
  <Words>136</Words>
  <Application>Microsoft Macintosh PowerPoint</Application>
  <PresentationFormat>Widescreen</PresentationFormat>
  <Paragraphs>25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Olessia Bauer </vt:lpstr>
      <vt:lpstr>                M.S. 217</vt:lpstr>
      <vt:lpstr>   Summer Rising at M.S 217 </vt:lpstr>
      <vt:lpstr> </vt:lpstr>
      <vt:lpstr>      J.H.S 157 (last update) </vt:lpstr>
      <vt:lpstr>New liaison schools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Olessia Bauer</dc:creator>
  <cp:lastModifiedBy>Olessia Bauer</cp:lastModifiedBy>
  <cp:revision>123</cp:revision>
  <dcterms:created xsi:type="dcterms:W3CDTF">2026-02-05T01:37:31Z</dcterms:created>
  <dcterms:modified xsi:type="dcterms:W3CDTF">2026-08-06T04:17:27Z</dcterms:modified>
</cp:coreProperties>
</file>